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4BE"/>
    <a:srgbClr val="D6A9D5"/>
    <a:srgbClr val="A239A0"/>
    <a:srgbClr val="007AAF"/>
    <a:srgbClr val="1A6C9A"/>
    <a:srgbClr val="918B97"/>
    <a:srgbClr val="A6E1DD"/>
    <a:srgbClr val="241439"/>
    <a:srgbClr val="1B6C9B"/>
    <a:srgbClr val="00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23/11/2021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A239A0"/>
              </a:gs>
              <a:gs pos="33000">
                <a:srgbClr val="D6A9D5"/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Implementación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diseño responsive del sitio web 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C054B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19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A239A0"/>
              </a:gs>
              <a:gs pos="100000">
                <a:srgbClr val="C054BE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D6A9D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2</a:t>
            </a:r>
          </a:p>
          <a:p>
            <a:pPr lvl="0"/>
            <a:r>
              <a:rPr lang="en-US" sz="36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https://git.io/J1QvR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 dirty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D6A9D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96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Durante el transcurso del Sprint se aprendieron a implementar diferentes funciones modernas como el diseño </a:t>
            </a:r>
            <a:r>
              <a:rPr lang="es-ES" sz="1100" i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responsive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el modo oscuro, y la utilización de diferentes herramientas como JQuery, JSON...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C5C5D6B7-2BF4-4320-AFFE-AE9900E7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405"/>
            <a:ext cx="12192000" cy="35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9000">
                <a:srgbClr val="C054BE">
                  <a:alpha val="49000"/>
                </a:srgbClr>
              </a:gs>
              <a:gs pos="100000">
                <a:srgbClr val="D6A9D5">
                  <a:alpha val="75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3042</TotalTime>
  <Words>166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122</cp:revision>
  <dcterms:created xsi:type="dcterms:W3CDTF">2020-04-24T18:27:34Z</dcterms:created>
  <dcterms:modified xsi:type="dcterms:W3CDTF">2021-11-23T22:28:14Z</dcterms:modified>
</cp:coreProperties>
</file>